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3" r:id="rId4"/>
    <p:sldId id="258" r:id="rId5"/>
    <p:sldId id="259" r:id="rId6"/>
    <p:sldId id="276" r:id="rId7"/>
    <p:sldId id="260" r:id="rId8"/>
    <p:sldId id="261" r:id="rId9"/>
    <p:sldId id="277" r:id="rId10"/>
    <p:sldId id="278" r:id="rId11"/>
    <p:sldId id="280" r:id="rId12"/>
    <p:sldId id="281" r:id="rId13"/>
    <p:sldId id="282" r:id="rId14"/>
    <p:sldId id="279" r:id="rId15"/>
    <p:sldId id="284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86" r:id="rId25"/>
    <p:sldId id="285" r:id="rId26"/>
    <p:sldId id="270" r:id="rId27"/>
    <p:sldId id="271" r:id="rId28"/>
    <p:sldId id="272" r:id="rId29"/>
    <p:sldId id="273" r:id="rId30"/>
    <p:sldId id="274" r:id="rId31"/>
    <p:sldId id="275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BFD4AB4-BC61-471B-8320-CBFB0FF423AB}" type="datetimeFigureOut">
              <a:rPr lang="en-US" smtClean="0"/>
              <a:pPr/>
              <a:t>5/1/2020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DEE513-E4E4-4730-9D10-6ABF6193CC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BFD4AB4-BC61-471B-8320-CBFB0FF423AB}" type="datetimeFigureOut">
              <a:rPr lang="en-US" smtClean="0"/>
              <a:pPr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DEE513-E4E4-4730-9D10-6ABF6193CC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BFD4AB4-BC61-471B-8320-CBFB0FF423AB}" type="datetimeFigureOut">
              <a:rPr lang="en-US" smtClean="0"/>
              <a:pPr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DEE513-E4E4-4730-9D10-6ABF6193CC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BFD4AB4-BC61-471B-8320-CBFB0FF423AB}" type="datetimeFigureOut">
              <a:rPr lang="en-US" smtClean="0"/>
              <a:pPr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DEE513-E4E4-4730-9D10-6ABF6193CC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BFD4AB4-BC61-471B-8320-CBFB0FF423AB}" type="datetimeFigureOut">
              <a:rPr lang="en-US" smtClean="0"/>
              <a:pPr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DEE513-E4E4-4730-9D10-6ABF6193CC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BFD4AB4-BC61-471B-8320-CBFB0FF423AB}" type="datetimeFigureOut">
              <a:rPr lang="en-US" smtClean="0"/>
              <a:pPr/>
              <a:t>5/1/2020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DEE513-E4E4-4730-9D10-6ABF6193CC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BFD4AB4-BC61-471B-8320-CBFB0FF423AB}" type="datetimeFigureOut">
              <a:rPr lang="en-US" smtClean="0"/>
              <a:pPr/>
              <a:t>5/1/2020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DEE513-E4E4-4730-9D10-6ABF6193CC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BFD4AB4-BC61-471B-8320-CBFB0FF423AB}" type="datetimeFigureOut">
              <a:rPr lang="en-US" smtClean="0"/>
              <a:pPr/>
              <a:t>5/1/2020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DEE513-E4E4-4730-9D10-6ABF6193CC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BFD4AB4-BC61-471B-8320-CBFB0FF423AB}" type="datetimeFigureOut">
              <a:rPr lang="en-US" smtClean="0"/>
              <a:pPr/>
              <a:t>5/1/2020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DEE513-E4E4-4730-9D10-6ABF6193CC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BFD4AB4-BC61-471B-8320-CBFB0FF423AB}" type="datetimeFigureOut">
              <a:rPr lang="en-US" smtClean="0"/>
              <a:pPr/>
              <a:t>5/1/2020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DEE513-E4E4-4730-9D10-6ABF6193CC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BFD4AB4-BC61-471B-8320-CBFB0FF423AB}" type="datetimeFigureOut">
              <a:rPr lang="en-US" smtClean="0"/>
              <a:pPr/>
              <a:t>5/1/2020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DEE513-E4E4-4730-9D10-6ABF6193CCE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DBFD4AB4-BC61-471B-8320-CBFB0FF423AB}" type="datetimeFigureOut">
              <a:rPr lang="en-US" smtClean="0"/>
              <a:pPr/>
              <a:t>5/1/2020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F6DEE513-E4E4-4730-9D10-6ABF6193CCE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video" Target="file:///C:\Users\Brcko_distrikt\Downloads\video-85d644c83608b74ecc44446d06b5a06e-V.mp4" TargetMode="External"/><Relationship Id="rId2" Type="http://schemas.openxmlformats.org/officeDocument/2006/relationships/video" Target="file:///C:\Users\Brcko_distrikt\Downloads\video-cc301eaee80bf4ef2ad7160d5ef8ce3e-V.mp4" TargetMode="External"/><Relationship Id="rId1" Type="http://schemas.openxmlformats.org/officeDocument/2006/relationships/video" Target="file:///C:\Users\Brcko_distrikt\Downloads\video-2b6bd775de0545e03dfabb66e4ea7fa7-V.mp4" TargetMode="External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sr-Cyrl-RS" dirty="0" smtClean="0">
                <a:solidFill>
                  <a:srgbClr val="FF0000"/>
                </a:solidFill>
              </a:rPr>
              <a:t>Утицај људи на друга жива бића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2376" y="4429132"/>
            <a:ext cx="7772400" cy="1285884"/>
          </a:xfrm>
        </p:spPr>
        <p:txBody>
          <a:bodyPr/>
          <a:lstStyle/>
          <a:p>
            <a:r>
              <a:rPr lang="sr-Cyrl-RS" dirty="0" smtClean="0"/>
              <a:t>Наставник : Далиборка Богићевић</a:t>
            </a:r>
            <a:endParaRPr lang="en-US" dirty="0" smtClean="0"/>
          </a:p>
          <a:p>
            <a:r>
              <a:rPr lang="en-US" dirty="0" smtClean="0"/>
              <a:t>O</a:t>
            </a:r>
            <a:r>
              <a:rPr lang="sr-Cyrl-RS" dirty="0" smtClean="0"/>
              <a:t>сновна школа “Јожеф Атила”</a:t>
            </a:r>
          </a:p>
          <a:p>
            <a:r>
              <a:rPr lang="sr-Cyrl-RS" dirty="0" smtClean="0"/>
              <a:t>Нови Сад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445916"/>
          </a:xfrm>
        </p:spPr>
        <p:txBody>
          <a:bodyPr>
            <a:normAutofit fontScale="90000"/>
          </a:bodyPr>
          <a:lstStyle/>
          <a:p>
            <a:r>
              <a:rPr lang="sr-Cyrl-RS" dirty="0" smtClean="0"/>
              <a:t>Изливање нафте и других хемикалија из фабрика бродова танкера доводи до </a:t>
            </a:r>
            <a:r>
              <a:rPr lang="sr-Cyrl-RS" b="0" u="sng" dirty="0" smtClean="0">
                <a:solidFill>
                  <a:srgbClr val="FF0000"/>
                </a:solidFill>
              </a:rPr>
              <a:t>изумирања </a:t>
            </a:r>
            <a:r>
              <a:rPr lang="sr-Cyrl-RS" dirty="0" smtClean="0"/>
              <a:t>водених организама</a:t>
            </a:r>
            <a:endParaRPr lang="en-US" dirty="0"/>
          </a:p>
        </p:txBody>
      </p:sp>
      <p:pic>
        <p:nvPicPr>
          <p:cNvPr id="10242" name="Picture 2" descr="C:\Users\Brcko_distrikt\Desktop\novaskolska20192020\PETACI\images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86314" y="500042"/>
            <a:ext cx="3857652" cy="3929090"/>
          </a:xfrm>
          <a:prstGeom prst="rect">
            <a:avLst/>
          </a:prstGeom>
          <a:noFill/>
        </p:spPr>
      </p:pic>
      <p:pic>
        <p:nvPicPr>
          <p:cNvPr id="10243" name="Picture 3" descr="C:\Users\Brcko_distrikt\Desktop\novaskolska20192020\PETACI\преузимање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500042"/>
            <a:ext cx="4286280" cy="3929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 smtClean="0"/>
              <a:t>Убијање птица</a:t>
            </a:r>
          </a:p>
          <a:p>
            <a:endParaRPr lang="en-US" dirty="0"/>
          </a:p>
        </p:txBody>
      </p:sp>
      <p:pic>
        <p:nvPicPr>
          <p:cNvPr id="15362" name="Picture 2" descr="C:\Users\Brcko_distrikt\Desktop\novaskolska20192020\PETACI\8FzbI4i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071546"/>
            <a:ext cx="6611649" cy="49416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 smtClean="0"/>
              <a:t>Безразложни лов медведа</a:t>
            </a:r>
          </a:p>
          <a:p>
            <a:endParaRPr lang="en-US" dirty="0"/>
          </a:p>
        </p:txBody>
      </p:sp>
      <p:pic>
        <p:nvPicPr>
          <p:cNvPr id="16386" name="Picture 2" descr="C:\Users\Brcko_distrikt\Desktop\novaskolska20192020\PETACI\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357298"/>
            <a:ext cx="8143932" cy="4500594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2214546" y="6000768"/>
            <a:ext cx="5357850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b="1" u="sng" dirty="0" smtClean="0">
                <a:solidFill>
                  <a:srgbClr val="FF0000"/>
                </a:solidFill>
              </a:rPr>
              <a:t>ТУЖНО ,ЗАР НЕ,ЗАТО ПРЕСТАНИМО ДА ТО РАДИМО</a:t>
            </a:r>
            <a:endParaRPr lang="en-US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b="1" dirty="0" smtClean="0">
                <a:solidFill>
                  <a:srgbClr val="FF0000"/>
                </a:solidFill>
              </a:rPr>
              <a:t>ПОСЛЕДИЦЕ</a:t>
            </a:r>
            <a:r>
              <a:rPr lang="sr-Cyrl-RS" dirty="0" smtClean="0"/>
              <a:t> НЕГАТИВНОГ ДЕЛОВАЊА ЧОВЕКА НА ПРИРОДУ</a:t>
            </a:r>
          </a:p>
          <a:p>
            <a:endParaRPr lang="sr-Cyrl-RS" dirty="0" smtClean="0"/>
          </a:p>
          <a:p>
            <a:r>
              <a:rPr lang="sr-Cyrl-RS" b="1" u="sng" dirty="0" smtClean="0">
                <a:solidFill>
                  <a:srgbClr val="FF0000"/>
                </a:solidFill>
              </a:rPr>
              <a:t>НЕСТАЈАЊЕ ПРИРОДНИХ СТАНИШТА</a:t>
            </a:r>
          </a:p>
          <a:p>
            <a:r>
              <a:rPr lang="sr-Cyrl-RS" b="1" u="sng" dirty="0" smtClean="0">
                <a:solidFill>
                  <a:srgbClr val="FF0000"/>
                </a:solidFill>
              </a:rPr>
              <a:t>НЕСТАЈАЊЕ ОДРЕЂЕНИХ БИЉАКА</a:t>
            </a:r>
          </a:p>
          <a:p>
            <a:r>
              <a:rPr lang="sr-Cyrl-RS" b="1" u="sng" dirty="0" smtClean="0">
                <a:solidFill>
                  <a:srgbClr val="FF0000"/>
                </a:solidFill>
              </a:rPr>
              <a:t>УГРОЖАВАЊЕ ЖИВОТИЊА</a:t>
            </a:r>
          </a:p>
          <a:p>
            <a:r>
              <a:rPr lang="sr-Cyrl-RS" b="1" u="sng" dirty="0" smtClean="0">
                <a:solidFill>
                  <a:srgbClr val="FF0000"/>
                </a:solidFill>
              </a:rPr>
              <a:t>НЕСТАЈАЊЕ ЖИВОТИЊСКИХ ВРСТА</a:t>
            </a:r>
            <a:endParaRPr lang="en-US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874520"/>
          </a:xfrm>
        </p:spPr>
        <p:txBody>
          <a:bodyPr>
            <a:normAutofit fontScale="90000"/>
          </a:bodyPr>
          <a:lstStyle/>
          <a:p>
            <a:pPr algn="ctr"/>
            <a:r>
              <a:rPr lang="sr-Cyrl-RS" u="sng" dirty="0" smtClean="0">
                <a:solidFill>
                  <a:srgbClr val="FF0000"/>
                </a:solidFill>
              </a:rPr>
              <a:t>ЗАТО ЧУВАЈМО ПРИРОДУ </a:t>
            </a:r>
            <a:r>
              <a:rPr lang="sr-Cyrl-RS" dirty="0" smtClean="0"/>
              <a:t>ОВАКО...</a:t>
            </a:r>
            <a:br>
              <a:rPr lang="sr-Cyrl-RS" dirty="0" smtClean="0"/>
            </a:br>
            <a:r>
              <a:rPr lang="sr-Cyrl-RS" dirty="0" smtClean="0"/>
              <a:t>следећи славдови показују примере позитивног деловања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530352"/>
            <a:ext cx="8329642" cy="418795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r-Cyrl-RS" sz="6600" b="1" u="sng" dirty="0" smtClean="0">
                <a:solidFill>
                  <a:srgbClr val="FF0000"/>
                </a:solidFill>
              </a:rPr>
              <a:t>СЛИКЕ СУ ЗАСТРАШУЈУЋЕ ДРУГАРИ, ЗАР НЕ?</a:t>
            </a:r>
            <a:endParaRPr lang="en-US" sz="6600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5143512"/>
            <a:ext cx="8183880" cy="1357322"/>
          </a:xfrm>
        </p:spPr>
        <p:txBody>
          <a:bodyPr>
            <a:normAutofit fontScale="90000"/>
          </a:bodyPr>
          <a:lstStyle/>
          <a:p>
            <a:r>
              <a:rPr lang="sr-Cyrl-RS" dirty="0" smtClean="0"/>
              <a:t>Да би нам планета Земља остала здрава следите позитивне примере </a:t>
            </a:r>
            <a:endParaRPr lang="en-US" dirty="0"/>
          </a:p>
        </p:txBody>
      </p:sp>
      <p:pic>
        <p:nvPicPr>
          <p:cNvPr id="19458" name="Picture 2" descr="C:\Users\Brcko_distrikt\Desktop\novaskolska20192020\PETACI\picture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5"/>
            <a:ext cx="8286807" cy="4643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Brcko_distrikt\Desktop\novaskolska20192020\PETACI\-11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5"/>
            <a:ext cx="8286808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Brcko_distrikt\Desktop\novaskolska20192020\PETACI\-12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5"/>
            <a:ext cx="8286808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5857892"/>
            <a:ext cx="8183880" cy="642942"/>
          </a:xfrm>
        </p:spPr>
        <p:txBody>
          <a:bodyPr/>
          <a:lstStyle/>
          <a:p>
            <a:r>
              <a:rPr lang="sr-Cyrl-RS" dirty="0" smtClean="0"/>
              <a:t>пошумљавање</a:t>
            </a:r>
            <a:endParaRPr lang="en-US" dirty="0"/>
          </a:p>
        </p:txBody>
      </p:sp>
      <p:pic>
        <p:nvPicPr>
          <p:cNvPr id="11266" name="Picture 2" descr="C:\Users\Brcko_distrikt\Desktop\novaskolska20192020\PETACI\posumljavanje_101017_tw63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530225"/>
            <a:ext cx="8286808" cy="53276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357158" y="500042"/>
          <a:ext cx="8286808" cy="1643074"/>
        </p:xfrm>
        <a:graphic>
          <a:graphicData uri="http://schemas.openxmlformats.org/presentationml/2006/ole">
            <p:oleObj spid="_x0000_s12290" name="Packager Shell Object" showAsIcon="1" r:id="rId3" imgW="4789080" imgH="685800" progId="Package">
              <p:embed/>
            </p:oleObj>
          </a:graphicData>
        </a:graphic>
      </p:graphicFrame>
      <p:pic>
        <p:nvPicPr>
          <p:cNvPr id="12291" name="Picture 3" descr="C:\Users\Brcko_distrikt\Desktop\novaskolska20192020\PETACI\images (3)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28596" y="2786058"/>
            <a:ext cx="8286808" cy="350046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857224" y="2214554"/>
            <a:ext cx="7358114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https://</a:t>
            </a:r>
            <a:r>
              <a:rPr lang="en-US" dirty="0" err="1" smtClean="0"/>
              <a:t>www.youtube.com</a:t>
            </a:r>
            <a:r>
              <a:rPr lang="en-US" dirty="0" smtClean="0"/>
              <a:t>/watch?v꞊3a08UNnMwbw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5143512"/>
            <a:ext cx="8183880" cy="1285884"/>
          </a:xfrm>
        </p:spPr>
        <p:txBody>
          <a:bodyPr>
            <a:normAutofit/>
          </a:bodyPr>
          <a:lstStyle/>
          <a:p>
            <a:r>
              <a:rPr lang="sr-Cyrl-RS" u="sng" dirty="0" smtClean="0">
                <a:solidFill>
                  <a:srgbClr val="FF0000"/>
                </a:solidFill>
              </a:rPr>
              <a:t>ЕКОЛОШКИ ОТИСАК-  </a:t>
            </a:r>
            <a:r>
              <a:rPr lang="sr-Cyrl-RS" dirty="0" smtClean="0"/>
              <a:t>утицај човека на природу</a:t>
            </a:r>
            <a:endParaRPr lang="en-US" dirty="0"/>
          </a:p>
        </p:txBody>
      </p:sp>
      <p:pic>
        <p:nvPicPr>
          <p:cNvPr id="1026" name="Picture 2" descr="C:\Users\Brcko_distrikt\Desktop\novaskolska20192020\PETACI\carbon-footprints-on-earth-592x35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5"/>
            <a:ext cx="8286807" cy="4500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5286388"/>
            <a:ext cx="8183880" cy="1071570"/>
          </a:xfrm>
        </p:spPr>
        <p:txBody>
          <a:bodyPr/>
          <a:lstStyle/>
          <a:p>
            <a:r>
              <a:rPr lang="sr-Cyrl-RS" dirty="0" smtClean="0"/>
              <a:t>Лечење животиња</a:t>
            </a:r>
            <a:endParaRPr lang="en-US" dirty="0"/>
          </a:p>
        </p:txBody>
      </p:sp>
      <p:pic>
        <p:nvPicPr>
          <p:cNvPr id="13314" name="Picture 2" descr="C:\Users\Brcko_distrikt\Desktop\novaskolska20192020\PETACI\Lečenje-životinja-Voždovac-Beograd1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7" y="428604"/>
            <a:ext cx="8286808" cy="47863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5357826"/>
            <a:ext cx="8183880" cy="1143008"/>
          </a:xfrm>
        </p:spPr>
        <p:txBody>
          <a:bodyPr/>
          <a:lstStyle/>
          <a:p>
            <a:r>
              <a:rPr lang="sr-Cyrl-RS" dirty="0" smtClean="0"/>
              <a:t>Удоми не купуј!!!</a:t>
            </a:r>
            <a:endParaRPr lang="en-US" dirty="0"/>
          </a:p>
        </p:txBody>
      </p:sp>
      <p:pic>
        <p:nvPicPr>
          <p:cNvPr id="14338" name="Picture 2" descr="C:\Users\Brcko_distrikt\Desktop\novaskolska20192020\PETACI\katarakta-kod-zivotinja-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5"/>
            <a:ext cx="8286807" cy="4929222"/>
          </a:xfrm>
          <a:prstGeom prst="rect">
            <a:avLst/>
          </a:prstGeom>
          <a:noFill/>
        </p:spPr>
      </p:pic>
      <p:sp>
        <p:nvSpPr>
          <p:cNvPr id="5" name="Cloud 4"/>
          <p:cNvSpPr/>
          <p:nvPr/>
        </p:nvSpPr>
        <p:spPr>
          <a:xfrm>
            <a:off x="5286380" y="500042"/>
            <a:ext cx="3429024" cy="1500198"/>
          </a:xfrm>
          <a:prstGeom prst="clou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/>
              <a:t>Другариии,како напредује учење?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429132"/>
            <a:ext cx="8183880" cy="2071702"/>
          </a:xfrm>
        </p:spPr>
        <p:txBody>
          <a:bodyPr>
            <a:normAutofit/>
          </a:bodyPr>
          <a:lstStyle/>
          <a:p>
            <a:r>
              <a:rPr lang="sr-Cyrl-RS" sz="2800" dirty="0" smtClean="0"/>
              <a:t>ВИ И ВАШИ РОДИТЕЉИ ВИШЕ ВОЗИТЕ БИЦИКЛЕ,РОЛЕРЕ...ДРУЖИТЕ СЕ И ЧУВАЈТЕ ПРИРОДУ ОКО СЕБЕ</a:t>
            </a:r>
            <a:br>
              <a:rPr lang="sr-Cyrl-RS" sz="2800" dirty="0" smtClean="0"/>
            </a:br>
            <a:r>
              <a:rPr lang="sr-Cyrl-RS" sz="2800" dirty="0" smtClean="0"/>
              <a:t>А И БОЉЕ ЈЕ ЗА ЗДРАВЉЕ</a:t>
            </a:r>
            <a:endParaRPr lang="en-US" sz="2800" dirty="0"/>
          </a:p>
        </p:txBody>
      </p:sp>
      <p:pic>
        <p:nvPicPr>
          <p:cNvPr id="17410" name="Picture 2" descr="C:\Users\Brcko_distrikt\Desktop\novaskolska20192020\PETACI\преузимање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5"/>
            <a:ext cx="8286808" cy="42148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 smtClean="0">
                <a:solidFill>
                  <a:srgbClr val="FF0000"/>
                </a:solidFill>
              </a:rPr>
              <a:t>ЗАТО ЧУВАЈМО НАШУ ПРИРОДУ И ОНА ЋЕ ЧУВАТИ НАС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482" name="Picture 2" descr="C:\Users\Brcko_distrikt\Desktop\novaskolska20192020\PETACI\dan-planeta-zemlja-1-768x43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5"/>
            <a:ext cx="8286807" cy="4429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 smtClean="0"/>
              <a:t>Радови ученика</a:t>
            </a:r>
          </a:p>
          <a:p>
            <a:endParaRPr lang="en-US" dirty="0"/>
          </a:p>
        </p:txBody>
      </p:sp>
      <p:pic>
        <p:nvPicPr>
          <p:cNvPr id="6" name="video-2b6bd775de0545e03dfabb66e4ea7fa7-V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42910" y="1285860"/>
            <a:ext cx="3500462" cy="2571768"/>
          </a:xfrm>
          <a:prstGeom prst="rect">
            <a:avLst/>
          </a:prstGeom>
        </p:spPr>
      </p:pic>
      <p:pic>
        <p:nvPicPr>
          <p:cNvPr id="9" name="video-cc301eaee80bf4ef2ad7160d5ef8ce3e-V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642910" y="3929066"/>
            <a:ext cx="3500462" cy="2286000"/>
          </a:xfrm>
          <a:prstGeom prst="rect">
            <a:avLst/>
          </a:prstGeom>
        </p:spPr>
      </p:pic>
      <p:pic>
        <p:nvPicPr>
          <p:cNvPr id="12" name="video-85d644c83608b74ecc44446d06b5a06e-V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5"/>
          <a:stretch>
            <a:fillRect/>
          </a:stretch>
        </p:blipFill>
        <p:spPr>
          <a:xfrm>
            <a:off x="4500562" y="1214422"/>
            <a:ext cx="4071966" cy="4929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 smtClean="0"/>
              <a:t>Домаћи задатак не преписујете у свеску!!!!!!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rot="5400000">
            <a:off x="2428860" y="3786190"/>
            <a:ext cx="385765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ight Arrow 5"/>
          <p:cNvSpPr/>
          <p:nvPr/>
        </p:nvSpPr>
        <p:spPr>
          <a:xfrm rot="5400000">
            <a:off x="1964513" y="2678901"/>
            <a:ext cx="4857784" cy="25003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899044"/>
          </a:xfrm>
        </p:spPr>
        <p:txBody>
          <a:bodyPr>
            <a:normAutofit lnSpcReduction="10000"/>
          </a:bodyPr>
          <a:lstStyle/>
          <a:p>
            <a:pPr algn="ctr"/>
            <a:r>
              <a:rPr lang="sr-Cyrl-RS" dirty="0" smtClean="0">
                <a:solidFill>
                  <a:srgbClr val="FF0000"/>
                </a:solidFill>
              </a:rPr>
              <a:t>ДОМАЋИ ЗАДАТАК</a:t>
            </a:r>
          </a:p>
          <a:p>
            <a:pPr algn="just">
              <a:buNone/>
            </a:pPr>
            <a:r>
              <a:rPr lang="sr-Cyrl-RS" dirty="0" smtClean="0"/>
              <a:t>( домаћи задатак треба да буде креативан, није обаветзан за све ,али је циљ да се забавимо и нешто научимо)</a:t>
            </a:r>
          </a:p>
          <a:p>
            <a:pPr algn="just">
              <a:buNone/>
            </a:pPr>
            <a:endParaRPr lang="sr-Cyrl-RS" dirty="0" smtClean="0"/>
          </a:p>
          <a:p>
            <a:pPr algn="just">
              <a:buNone/>
            </a:pPr>
            <a:r>
              <a:rPr lang="sr-Cyrl-RS" dirty="0" smtClean="0"/>
              <a:t>Ваш задатак је да </a:t>
            </a:r>
            <a:r>
              <a:rPr lang="sr-Cyrl-RS" dirty="0" smtClean="0">
                <a:solidFill>
                  <a:srgbClr val="FF0000"/>
                </a:solidFill>
              </a:rPr>
              <a:t>снимите кратак видео запис </a:t>
            </a:r>
            <a:r>
              <a:rPr lang="sr-Cyrl-RS" dirty="0" smtClean="0"/>
              <a:t>(на виберу од неколико минута нпр 2 мин ) у облику ,</a:t>
            </a:r>
            <a:r>
              <a:rPr lang="sr-Cyrl-RS" dirty="0" smtClean="0">
                <a:solidFill>
                  <a:srgbClr val="FF0000"/>
                </a:solidFill>
              </a:rPr>
              <a:t>као вести</a:t>
            </a:r>
            <a:r>
              <a:rPr lang="sr-Cyrl-RS" dirty="0" smtClean="0"/>
              <a:t>,(као што гледате временску прогнозу)тако и ви треба да снимите себе где ћете као информацију или вест снимити и обавестити људе о позитивном или негативном примеру људи у васем окружењу.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000504"/>
            <a:ext cx="8183880" cy="2034536"/>
          </a:xfrm>
        </p:spPr>
        <p:txBody>
          <a:bodyPr/>
          <a:lstStyle/>
          <a:p>
            <a:r>
              <a:rPr lang="sr-Cyrl-RS" dirty="0" smtClean="0"/>
              <a:t>Запамтите ово је само пример да се у изолацији мало забавите  и играте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 smtClean="0"/>
              <a:t>То може бити нпр</a:t>
            </a:r>
          </a:p>
          <a:p>
            <a:r>
              <a:rPr lang="sr-Cyrl-RS" dirty="0" smtClean="0"/>
              <a:t>Ваша породица и ви како одлажете отпад правилно</a:t>
            </a:r>
          </a:p>
          <a:p>
            <a:r>
              <a:rPr lang="sr-Cyrl-RS" dirty="0" smtClean="0"/>
              <a:t>Да усликате неку депонију која се преко ноћи створила у вашем окружењу и прети да буде све већа и већа</a:t>
            </a:r>
          </a:p>
          <a:p>
            <a:r>
              <a:rPr lang="sr-Cyrl-RS" dirty="0" smtClean="0"/>
              <a:t>Да уснимите животињу коју сте удомили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 smtClean="0"/>
              <a:t>Ово је само пример а ви машту на вољу и играјте се...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sr-Cyrl-RS" dirty="0" smtClean="0"/>
              <a:t>Ја ћу вам сада описати сликовито како бих то урадила</a:t>
            </a:r>
          </a:p>
          <a:p>
            <a:endParaRPr lang="sr-Cyrl-RS" dirty="0" smtClean="0"/>
          </a:p>
          <a:p>
            <a:r>
              <a:rPr lang="sr-Cyrl-RS" dirty="0" smtClean="0"/>
              <a:t>Села бих за сто ,на картону испред себе написала моје име и презиме као водитељ  и започела вести овако</a:t>
            </a:r>
          </a:p>
          <a:p>
            <a:endParaRPr lang="sr-Cyrl-RS" dirty="0" smtClean="0"/>
          </a:p>
          <a:p>
            <a:r>
              <a:rPr lang="sr-Cyrl-RS" dirty="0" smtClean="0"/>
              <a:t>Драги суграђани од јутрос на врата моје “телевизије” (мисли се на моју кућу) дошао је мали пас, кога смо потом удомили и спасили од хладноће,других паса и глади.</a:t>
            </a:r>
          </a:p>
          <a:p>
            <a:r>
              <a:rPr lang="sr-Cyrl-RS" dirty="0" smtClean="0"/>
              <a:t>Наш пас се зове Ковид(ахахах) следите нас пример и спасите један живот.(онда бих усликала куцу)</a:t>
            </a:r>
          </a:p>
          <a:p>
            <a:r>
              <a:rPr lang="sr-Cyrl-RS" dirty="0" smtClean="0"/>
              <a:t>И за сам крај останите кући и мислите о планети земљи</a:t>
            </a:r>
          </a:p>
          <a:p>
            <a:r>
              <a:rPr lang="sr-Cyrl-RS" dirty="0" smtClean="0"/>
              <a:t>Воли вас и поздравља водитељка далиборка богићевић</a:t>
            </a:r>
          </a:p>
          <a:p>
            <a:r>
              <a:rPr lang="sr-Cyrl-RS" dirty="0" smtClean="0"/>
              <a:t>Мозете сликати и како комсије бацају отпад</a:t>
            </a:r>
          </a:p>
          <a:p>
            <a:r>
              <a:rPr lang="sr-Cyrl-RS" dirty="0" smtClean="0"/>
              <a:t>Мозете критиковати и графите----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429132"/>
            <a:ext cx="8183880" cy="1928826"/>
          </a:xfrm>
        </p:spPr>
        <p:txBody>
          <a:bodyPr>
            <a:normAutofit fontScale="90000"/>
          </a:bodyPr>
          <a:lstStyle/>
          <a:p>
            <a:r>
              <a:rPr lang="sr-Cyrl-RS" dirty="0" smtClean="0">
                <a:solidFill>
                  <a:srgbClr val="FF0000"/>
                </a:solidFill>
              </a:rPr>
              <a:t>РЕСУРСИ</a:t>
            </a:r>
            <a:r>
              <a:rPr lang="sr-Cyrl-RS" dirty="0" smtClean="0"/>
              <a:t>- </a:t>
            </a:r>
            <a:r>
              <a:rPr lang="sr-Cyrl-RS" b="0" u="sng" dirty="0" smtClean="0">
                <a:solidFill>
                  <a:srgbClr val="FF0000"/>
                </a:solidFill>
              </a:rPr>
              <a:t>су природна богатства једне земље </a:t>
            </a:r>
            <a:r>
              <a:rPr lang="sr-Cyrl-RS" b="0" u="sng" dirty="0" smtClean="0">
                <a:solidFill>
                  <a:srgbClr val="FFC000"/>
                </a:solidFill>
              </a:rPr>
              <a:t>(</a:t>
            </a:r>
            <a:r>
              <a:rPr lang="sr-Cyrl-RS" dirty="0" smtClean="0"/>
              <a:t> које човек у изобиљу и неконтролисано користи)</a:t>
            </a:r>
            <a:endParaRPr lang="en-US" dirty="0"/>
          </a:p>
        </p:txBody>
      </p:sp>
      <p:pic>
        <p:nvPicPr>
          <p:cNvPr id="18434" name="Picture 2" descr="C:\Users\Brcko_distrikt\Desktop\novaskolska20192020\PETACI\pluca-sume-300x19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2"/>
            <a:ext cx="8286808" cy="3857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2143116"/>
            <a:ext cx="8183880" cy="389192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1755640"/>
          </a:xfrm>
        </p:spPr>
        <p:txBody>
          <a:bodyPr/>
          <a:lstStyle/>
          <a:p>
            <a:pPr>
              <a:buNone/>
            </a:pPr>
            <a:r>
              <a:rPr lang="sr-Cyrl-RS" dirty="0" smtClean="0"/>
              <a:t>Човек на природу може да делује:</a:t>
            </a:r>
          </a:p>
          <a:p>
            <a:pPr>
              <a:buNone/>
            </a:pPr>
            <a:r>
              <a:rPr lang="sr-Cyrl-RS" dirty="0" smtClean="0"/>
              <a:t> 1- позитивно</a:t>
            </a:r>
          </a:p>
          <a:p>
            <a:pPr>
              <a:buNone/>
            </a:pPr>
            <a:r>
              <a:rPr lang="sr-Cyrl-RS" dirty="0" smtClean="0"/>
              <a:t> 2- негативно</a:t>
            </a:r>
            <a:endParaRPr lang="en-US" dirty="0"/>
          </a:p>
        </p:txBody>
      </p:sp>
      <p:pic>
        <p:nvPicPr>
          <p:cNvPr id="2050" name="Picture 2" descr="C:\Users\Brcko_distrikt\Desktop\novaskolska20192020\PETACI\-6-6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071678"/>
            <a:ext cx="8358246" cy="4572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Brcko_distrikt\Desktop\novaskolska20192020\PETACI\-7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5"/>
            <a:ext cx="4429156" cy="6072230"/>
          </a:xfrm>
          <a:prstGeom prst="rect">
            <a:avLst/>
          </a:prstGeom>
          <a:noFill/>
        </p:spPr>
      </p:pic>
      <p:pic>
        <p:nvPicPr>
          <p:cNvPr id="3075" name="Picture 3" descr="C:\Users\Brcko_distrikt\Desktop\novaskolska20192020\PETACI\-8-6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3" y="428604"/>
            <a:ext cx="4071967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Brcko_distrikt\Desktop\novaskolska20192020\PETACI\798696002498cc7b0003a6540144433_200x26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8215370" cy="564360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857224" y="6215082"/>
            <a:ext cx="6858048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smtClean="0"/>
              <a:t>Бацање пластике у реке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Brcko_distrikt\Desktop\novaskolska20192020\PETACI\-9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7"/>
            <a:ext cx="8286808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Brcko_distrikt\Desktop\novaskolska20192020\PETACI\-10-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5"/>
            <a:ext cx="8286808" cy="6000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643446"/>
            <a:ext cx="8183880" cy="2214554"/>
          </a:xfrm>
        </p:spPr>
        <p:txBody>
          <a:bodyPr>
            <a:normAutofit/>
          </a:bodyPr>
          <a:lstStyle/>
          <a:p>
            <a:pPr algn="ctr"/>
            <a:r>
              <a:rPr lang="sr-Cyrl-RS" sz="3100" u="sng" dirty="0" smtClean="0">
                <a:solidFill>
                  <a:srgbClr val="FF0000"/>
                </a:solidFill>
              </a:rPr>
              <a:t>Прављење дивљих депонија </a:t>
            </a:r>
            <a:r>
              <a:rPr lang="sr-Cyrl-RS" sz="3100" dirty="0" smtClean="0"/>
              <a:t>– одлагање смећа на места која нису предвиђена за то (углавном у насељеном месту</a:t>
            </a:r>
            <a:r>
              <a:rPr lang="sr-Cyrl-RS" dirty="0" smtClean="0"/>
              <a:t>)</a:t>
            </a:r>
            <a:endParaRPr lang="en-US" dirty="0"/>
          </a:p>
        </p:txBody>
      </p:sp>
      <p:pic>
        <p:nvPicPr>
          <p:cNvPr id="9218" name="Picture 2" descr="C:\Users\Brcko_distrikt\Desktop\novaskolska20192020\PETACI\divlja_deponija (Small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5"/>
            <a:ext cx="8286807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132</TotalTime>
  <Words>449</Words>
  <Application>Microsoft Office PowerPoint</Application>
  <PresentationFormat>On-screen Show (4:3)</PresentationFormat>
  <Paragraphs>53</Paragraphs>
  <Slides>31</Slides>
  <Notes>0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Aspect</vt:lpstr>
      <vt:lpstr>Packager Shell Object</vt:lpstr>
      <vt:lpstr>Утицај људи на друга жива бића</vt:lpstr>
      <vt:lpstr>ЕКОЛОШКИ ОТИСАК-  утицај човека на природу</vt:lpstr>
      <vt:lpstr>РЕСУРСИ- су природна богатства једне земље ( које човек у изобиљу и неконтролисано користи)</vt:lpstr>
      <vt:lpstr>Slide 4</vt:lpstr>
      <vt:lpstr>Slide 5</vt:lpstr>
      <vt:lpstr>Slide 6</vt:lpstr>
      <vt:lpstr>Slide 7</vt:lpstr>
      <vt:lpstr>Slide 8</vt:lpstr>
      <vt:lpstr>Прављење дивљих депонија – одлагање смећа на места која нису предвиђена за то (углавном у насељеном месту)</vt:lpstr>
      <vt:lpstr>Изливање нафте и других хемикалија из фабрика бродова танкера доводи до изумирања водених организама</vt:lpstr>
      <vt:lpstr>Slide 11</vt:lpstr>
      <vt:lpstr>Slide 12</vt:lpstr>
      <vt:lpstr>Slide 13</vt:lpstr>
      <vt:lpstr>ЗАТО ЧУВАЈМО ПРИРОДУ ОВАКО... следећи славдови показују примере позитивног деловања</vt:lpstr>
      <vt:lpstr>Да би нам планета Земља остала здрава следите позитивне примере </vt:lpstr>
      <vt:lpstr>Slide 16</vt:lpstr>
      <vt:lpstr>Slide 17</vt:lpstr>
      <vt:lpstr>пошумљавање</vt:lpstr>
      <vt:lpstr>Slide 19</vt:lpstr>
      <vt:lpstr>Лечење животиња</vt:lpstr>
      <vt:lpstr>Удоми не купуј!!!</vt:lpstr>
      <vt:lpstr>ВИ И ВАШИ РОДИТЕЉИ ВИШЕ ВОЗИТЕ БИЦИКЛЕ,РОЛЕРЕ...ДРУЖИТЕ СЕ И ЧУВАЈТЕ ПРИРОДУ ОКО СЕБЕ А И БОЉЕ ЈЕ ЗА ЗДРАВЉЕ</vt:lpstr>
      <vt:lpstr>ЗАТО ЧУВАЈМО НАШУ ПРИРОДУ И ОНА ЋЕ ЧУВАТИ НАС</vt:lpstr>
      <vt:lpstr>Slide 24</vt:lpstr>
      <vt:lpstr>Slide 25</vt:lpstr>
      <vt:lpstr>Slide 26</vt:lpstr>
      <vt:lpstr>Запамтите ово је само пример да се у изолацији мало забавите  и играте</vt:lpstr>
      <vt:lpstr>Ово је само пример а ви машту на вољу и играјте се...</vt:lpstr>
      <vt:lpstr>Slide 29</vt:lpstr>
      <vt:lpstr>Slide 30</vt:lpstr>
      <vt:lpstr>Slide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Утицај људи на друга жива бића</dc:title>
  <dc:creator>Brcko_distrikt</dc:creator>
  <cp:lastModifiedBy>Brcko_distrikt</cp:lastModifiedBy>
  <cp:revision>12</cp:revision>
  <dcterms:created xsi:type="dcterms:W3CDTF">2020-03-31T08:45:57Z</dcterms:created>
  <dcterms:modified xsi:type="dcterms:W3CDTF">2020-05-01T10:42:33Z</dcterms:modified>
</cp:coreProperties>
</file>